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ra Vandenbroucke" userId="9e25928d-22e8-4d57-a9ff-31d0807e977e" providerId="ADAL" clId="{CCD195F3-415B-4824-B665-7DB7A285B139}"/>
    <pc:docChg chg="delSld">
      <pc:chgData name="Kyra Vandenbroucke" userId="9e25928d-22e8-4d57-a9ff-31d0807e977e" providerId="ADAL" clId="{CCD195F3-415B-4824-B665-7DB7A285B139}" dt="2022-10-05T13:59:45.066" v="3" actId="2696"/>
      <pc:docMkLst>
        <pc:docMk/>
      </pc:docMkLst>
      <pc:sldChg chg="del">
        <pc:chgData name="Kyra Vandenbroucke" userId="9e25928d-22e8-4d57-a9ff-31d0807e977e" providerId="ADAL" clId="{CCD195F3-415B-4824-B665-7DB7A285B139}" dt="2022-10-05T13:59:43.517" v="0" actId="2696"/>
        <pc:sldMkLst>
          <pc:docMk/>
          <pc:sldMk cId="2261168808" sldId="258"/>
        </pc:sldMkLst>
      </pc:sldChg>
      <pc:sldChg chg="del">
        <pc:chgData name="Kyra Vandenbroucke" userId="9e25928d-22e8-4d57-a9ff-31d0807e977e" providerId="ADAL" clId="{CCD195F3-415B-4824-B665-7DB7A285B139}" dt="2022-10-05T13:59:44.058" v="1" actId="2696"/>
        <pc:sldMkLst>
          <pc:docMk/>
          <pc:sldMk cId="2892938711" sldId="259"/>
        </pc:sldMkLst>
      </pc:sldChg>
      <pc:sldChg chg="del">
        <pc:chgData name="Kyra Vandenbroucke" userId="9e25928d-22e8-4d57-a9ff-31d0807e977e" providerId="ADAL" clId="{CCD195F3-415B-4824-B665-7DB7A285B139}" dt="2022-10-05T13:59:44.584" v="2" actId="2696"/>
        <pc:sldMkLst>
          <pc:docMk/>
          <pc:sldMk cId="1549503252" sldId="260"/>
        </pc:sldMkLst>
      </pc:sldChg>
      <pc:sldChg chg="del">
        <pc:chgData name="Kyra Vandenbroucke" userId="9e25928d-22e8-4d57-a9ff-31d0807e977e" providerId="ADAL" clId="{CCD195F3-415B-4824-B665-7DB7A285B139}" dt="2022-10-05T13:59:45.066" v="3" actId="2696"/>
        <pc:sldMkLst>
          <pc:docMk/>
          <pc:sldMk cId="2674857832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811CB-DBD1-468E-A039-4AF49B1BC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17548C-2408-4717-9D84-27E2CDE44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B78699-7097-43E8-BCCC-7DF92665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5F54A9-8733-43EA-AF3A-9B27A45F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E525D9-30F8-435C-BC56-114EEADB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904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33734-D9EE-436E-B754-BE127657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045C0F-08D3-481A-9446-DB877B6D3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068ED3-AF7F-48B7-823D-E76C4DBC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9A2E75-F0C4-49F1-AF52-67554D43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4253C8-D766-465B-8770-BF4623F6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932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1949949-1750-4A20-971C-A8C9540FB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2F2226-F7C3-4203-B148-BE4B2FD5C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2EC0F8-64B1-4A31-9789-B7DF29AD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94F043-5DEB-46DE-A6F7-7E11265A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D3067E-C1B1-432E-BD02-BD27C819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070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0FF02-5512-4D59-A019-A995605C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97DDDD-6893-4544-976A-84B58D664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8AD50B-853E-494E-B355-0FD1AC79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F667F8-1460-4669-B9A3-7B5A467B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51E7E8-30F9-4342-B446-1F2EE932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92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CFC72-EFCF-4CC3-81CE-1ACB0935B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265906-A8AC-4223-BCF1-F2955C1D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7ED9B9-505D-4995-B687-F580BB2A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D52A99-18EF-4146-AB10-E523E6A2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C526D7-BDF2-4765-A084-CE613199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763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517C4-5158-4BBF-872E-1930C09E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E8703B-14E8-4FC6-9981-037FEDE60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F956D3-65C4-4B9A-8C61-4EC5CCC64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93632E-949B-4653-9F40-78DEEF8E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6C2A7A-8521-4049-B9C0-39FC134A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B65C38-7D54-4676-86F5-348ECBA1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175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21BAF-F35E-4A40-B54A-30F81B01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C94388-9C9F-42A5-AF21-0F3C886A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FE686A-C5D2-4EDA-B2BB-9016D78BB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4089CE8-DE93-4A3E-BFC2-608D5791E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43651C-BECD-4366-A1E9-74D843896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C6A24D5-97CA-4C28-9163-659C4798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C33C5C-A7F2-437C-892D-DE9951F5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60D35C2-7033-426A-AD0F-B1EB7EE4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04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56855-FB65-4E37-B2D4-B41C76FD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70D2DD-5843-450A-82AE-813A1530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108A2F-503F-4F5C-B85E-89808DD1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E2789C-E7B8-44C8-A692-AD0AA167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180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5AF033-385C-4E7C-A31D-B0FC990A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463BBD-88E2-4606-B105-E268E0D7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9E67CC-E6E7-4919-9EC6-A910E8BA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751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61863-BBE8-4014-849F-7DF342F6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0CCE1-3909-46DB-8965-47665A61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CFE65D-8914-4D84-9BED-18D41788E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CB726D-6080-4608-B298-D226DD0D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CCE9B1-2405-4359-A3FE-DE2F45AF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E5B5DA-E919-4A17-BFB7-086249DA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624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038F7-3166-4A2C-BF67-29DC0394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A18DFB-0709-4C5A-8F1B-A3B34EF36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D618A1-EF3F-48A9-A9F6-A526EC80A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589701-81F7-4F6E-85B0-C816C025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B870BE-80CE-48AC-85CC-5E71F4E7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262DFC-6178-4A9E-B7F0-3F32B686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826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E06BA7-34A9-4C13-9D7C-FF84AC2F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88897-A6EC-4EEA-8470-57EE0F4CB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8D0829-D5E7-43F5-A887-6C9D6FB52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DFE84-E0E5-4467-869A-69B8B9B0C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0E21D4-BE6F-45F9-9892-B92CE264D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80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3B7B5-B699-4C6E-A52C-2EA3737048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Herkennen van duurzame kledij</a:t>
            </a:r>
          </a:p>
        </p:txBody>
      </p:sp>
      <p:pic>
        <p:nvPicPr>
          <p:cNvPr id="14" name="Video 13">
            <a:hlinkClick r:id="" action="ppaction://media"/>
            <a:extLst>
              <a:ext uri="{FF2B5EF4-FFF2-40B4-BE49-F238E27FC236}">
                <a16:creationId xmlns:a16="http://schemas.microsoft.com/office/drawing/2014/main" id="{8EF1C85E-9614-45EF-AFF5-93665ECFB0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1"/>
    </mc:Choice>
    <mc:Fallback xmlns="">
      <p:transition spd="slow" advTm="5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050D7-37CF-41AD-A2D2-4D5A8BEE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Good</a:t>
            </a:r>
            <a:r>
              <a:rPr lang="nl-BE" dirty="0"/>
              <a:t> on </a:t>
            </a:r>
            <a:r>
              <a:rPr lang="nl-BE" dirty="0" err="1"/>
              <a:t>You</a:t>
            </a:r>
            <a:r>
              <a:rPr lang="nl-BE" dirty="0"/>
              <a:t> app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14E802-1E74-47D5-B436-BA2694A11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BE" dirty="0"/>
              <a:t>App op GSM</a:t>
            </a:r>
          </a:p>
          <a:p>
            <a:pPr>
              <a:lnSpc>
                <a:spcPct val="200000"/>
              </a:lnSpc>
            </a:pPr>
            <a:r>
              <a:rPr lang="nl-BE" dirty="0"/>
              <a:t>Zeer toegankelijk!</a:t>
            </a:r>
          </a:p>
          <a:p>
            <a:pPr>
              <a:lnSpc>
                <a:spcPct val="200000"/>
              </a:lnSpc>
            </a:pPr>
            <a:r>
              <a:rPr lang="nl-BE" dirty="0"/>
              <a:t>Vul je favoriete merk in</a:t>
            </a:r>
          </a:p>
          <a:p>
            <a:pPr>
              <a:lnSpc>
                <a:spcPct val="200000"/>
              </a:lnSpc>
            </a:pPr>
            <a:r>
              <a:rPr lang="nl-BE" dirty="0"/>
              <a:t>Krijg een score op 5 als eerste indicatie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6C10CD-9FB8-4905-A6B9-E42619C59D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96" y="681037"/>
            <a:ext cx="3623310" cy="5811838"/>
          </a:xfrm>
          <a:prstGeom prst="roundRect">
            <a:avLst/>
          </a:prstGeom>
          <a:noFill/>
        </p:spPr>
      </p:pic>
      <p:pic>
        <p:nvPicPr>
          <p:cNvPr id="9" name="Video 8">
            <a:hlinkClick r:id="" action="ppaction://media"/>
            <a:extLst>
              <a:ext uri="{FF2B5EF4-FFF2-40B4-BE49-F238E27FC236}">
                <a16:creationId xmlns:a16="http://schemas.microsoft.com/office/drawing/2014/main" id="{38D1B23A-D1BD-4451-A440-8F0986C988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4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51"/>
    </mc:Choice>
    <mc:Fallback xmlns="">
      <p:transition spd="slow" advTm="33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2D3184046B345ADD05B70704C6295" ma:contentTypeVersion="7" ma:contentTypeDescription="Een nieuw document maken." ma:contentTypeScope="" ma:versionID="75b139907d335cf04b0c0f719d2cc831">
  <xsd:schema xmlns:xsd="http://www.w3.org/2001/XMLSchema" xmlns:xs="http://www.w3.org/2001/XMLSchema" xmlns:p="http://schemas.microsoft.com/office/2006/metadata/properties" xmlns:ns3="448180b7-a5be-4c1a-b932-af618b5a4055" targetNamespace="http://schemas.microsoft.com/office/2006/metadata/properties" ma:root="true" ma:fieldsID="086d5c6107228ae301775da36895710d" ns3:_="">
    <xsd:import namespace="448180b7-a5be-4c1a-b932-af618b5a40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180b7-a5be-4c1a-b932-af618b5a40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489A9-7F31-44C1-9254-00CB4D89733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448180b7-a5be-4c1a-b932-af618b5a405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E30B494-DF34-42A7-AC1D-47EB718ED2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54CEEE-550A-4E41-B1F8-829C074D4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8180b7-a5be-4c1a-b932-af618b5a40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</Words>
  <Application>Microsoft Office PowerPoint</Application>
  <PresentationFormat>Breedbeeld</PresentationFormat>
  <Paragraphs>6</Paragraphs>
  <Slides>2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Herkennen van duurzame kledij</vt:lpstr>
      <vt:lpstr>Good on You 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Herkennen van duurzame kledij</dc:title>
  <dc:creator>Kyra Vandenbroucke</dc:creator>
  <cp:lastModifiedBy>Kyra Vandenbroucke</cp:lastModifiedBy>
  <cp:revision>4</cp:revision>
  <dcterms:created xsi:type="dcterms:W3CDTF">2022-10-05T13:09:46Z</dcterms:created>
  <dcterms:modified xsi:type="dcterms:W3CDTF">2022-10-05T13:59:47Z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0x0101002E72D3184046B345ADD05B70704C6295</vt:lpwstr>
  </property>
</Properties>
</file>